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0" r:id="rId3"/>
    <p:sldId id="276" r:id="rId4"/>
    <p:sldId id="277" r:id="rId5"/>
    <p:sldId id="275" r:id="rId6"/>
    <p:sldId id="271" r:id="rId7"/>
    <p:sldId id="272" r:id="rId8"/>
    <p:sldId id="278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1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138" y="-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60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62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91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222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8619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40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06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88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4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22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70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17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59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42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82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84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F4B1-BAB7-4A2F-9E1D-34F45F135C52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A8C84C-D5D1-4AEC-9E78-B0477AEC7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9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8789" y="307012"/>
            <a:ext cx="1338850" cy="168260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47285" y="278297"/>
            <a:ext cx="8407625" cy="185530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                                                         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ДОМА»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территория 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чтения и общения </a:t>
            </a:r>
            <a:r>
              <a:rPr lang="ru-RU" sz="280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р.п. Нововаршавка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3123" y="3684191"/>
            <a:ext cx="11457830" cy="2977865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b="1" dirty="0" smtClean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b="1" dirty="0" smtClean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b="1" dirty="0" smtClean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b="1" dirty="0" smtClean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b="1" dirty="0" smtClean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b="1" dirty="0" smtClean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Нововаршавка 2024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329" y="2207893"/>
            <a:ext cx="2648964" cy="198672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_0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7690" y="2263608"/>
            <a:ext cx="2640000" cy="1980000"/>
          </a:xfrm>
          <a:prstGeom prst="rect">
            <a:avLst/>
          </a:prstGeom>
          <a:effectLst>
            <a:outerShdw blurRad="50800" dist="38100" sx="106000" sy="106000" algn="br" rotWithShape="0">
              <a:schemeClr val="accent2">
                <a:alpha val="4000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7" b="7471"/>
          <a:stretch/>
        </p:blipFill>
        <p:spPr>
          <a:xfrm>
            <a:off x="4147457" y="3113314"/>
            <a:ext cx="3646714" cy="2895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305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8" t="26165" r="27143" b="36164"/>
          <a:stretch/>
        </p:blipFill>
        <p:spPr>
          <a:xfrm>
            <a:off x="6188645" y="3776393"/>
            <a:ext cx="3609215" cy="2795871"/>
          </a:xfrm>
          <a:prstGeom prst="rect">
            <a:avLst/>
          </a:prstGeom>
          <a:effectLst>
            <a:outerShdw dist="50800" dir="6900000" algn="ctr" rotWithShape="0">
              <a:schemeClr val="accent2"/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6907042" y="4860640"/>
            <a:ext cx="1366887" cy="14140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678" y="1310069"/>
            <a:ext cx="5843764" cy="33529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85"/>
          <a:stretch/>
        </p:blipFill>
        <p:spPr>
          <a:xfrm>
            <a:off x="6146189" y="1494796"/>
            <a:ext cx="3748926" cy="2009963"/>
          </a:xfrm>
          <a:prstGeom prst="rect">
            <a:avLst/>
          </a:prstGeom>
          <a:effectLst>
            <a:outerShdw blurRad="50800" dist="88900" dir="13560000" algn="ctr" rotWithShape="0">
              <a:schemeClr val="accent2"/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15344" y="34598"/>
            <a:ext cx="5638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Текущая ситуация</a:t>
            </a:r>
            <a:endParaRPr lang="ru-RU" sz="4000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54" r="9272"/>
          <a:stretch/>
        </p:blipFill>
        <p:spPr>
          <a:xfrm>
            <a:off x="625757" y="4471626"/>
            <a:ext cx="3841007" cy="2126732"/>
          </a:xfrm>
          <a:prstGeom prst="rect">
            <a:avLst/>
          </a:prstGeom>
          <a:effectLst>
            <a:outerShdw blurRad="25400" dist="88900" dir="3300000" algn="ctr" rotWithShape="0">
              <a:schemeClr val="accent2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876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етний читальный дворик 2024 Дизайн.jpg"/>
          <p:cNvPicPr>
            <a:picLocks noChangeAspect="1"/>
          </p:cNvPicPr>
          <p:nvPr/>
        </p:nvPicPr>
        <p:blipFill>
          <a:blip r:embed="rId2" cstate="print"/>
          <a:srcRect l="11276" r="11480"/>
          <a:stretch>
            <a:fillRect/>
          </a:stretch>
        </p:blipFill>
        <p:spPr>
          <a:xfrm>
            <a:off x="1840683" y="794657"/>
            <a:ext cx="7270660" cy="53557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5399" y="280672"/>
            <a:ext cx="872923" cy="1097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0629" y="293914"/>
            <a:ext cx="34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 рекреационной зоны №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00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t="28095" r="11875" b="16667"/>
          <a:stretch>
            <a:fillRect/>
          </a:stretch>
        </p:blipFill>
        <p:spPr>
          <a:xfrm>
            <a:off x="0" y="1926771"/>
            <a:ext cx="10744200" cy="378822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897510" y="3148715"/>
            <a:ext cx="214684" cy="2305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073764" y="2760428"/>
            <a:ext cx="214684" cy="2305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186407" y="3485322"/>
            <a:ext cx="214684" cy="2305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617103" y="3446891"/>
            <a:ext cx="214684" cy="2305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441340">
            <a:off x="9102837" y="3057423"/>
            <a:ext cx="603050" cy="36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Кресла </a:t>
            </a:r>
          </a:p>
          <a:p>
            <a:pPr algn="ctr"/>
            <a:r>
              <a:rPr lang="ru-RU" sz="900" dirty="0" smtClean="0"/>
              <a:t>мешки</a:t>
            </a:r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1066800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  рекреационной зоны №2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5399" y="280672"/>
            <a:ext cx="872923" cy="10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56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клумб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7808" y="4306455"/>
            <a:ext cx="2917371" cy="1944914"/>
          </a:xfrm>
          <a:prstGeom prst="rect">
            <a:avLst/>
          </a:prstGeom>
        </p:spPr>
      </p:pic>
      <p:pic>
        <p:nvPicPr>
          <p:cNvPr id="24" name="Рисунок 2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6278" y="1255548"/>
            <a:ext cx="953935" cy="32155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pic>
        <p:nvPicPr>
          <p:cNvPr id="18" name="Рисунок 17" descr="dc9a4cda379904e9fa00a9539a33a577.jpg"/>
          <p:cNvPicPr>
            <a:picLocks noChangeAspect="1"/>
          </p:cNvPicPr>
          <p:nvPr/>
        </p:nvPicPr>
        <p:blipFill>
          <a:blip r:embed="rId5" cstate="print"/>
          <a:srcRect l="11295" t="2944" r="18603"/>
          <a:stretch>
            <a:fillRect/>
          </a:stretch>
        </p:blipFill>
        <p:spPr>
          <a:xfrm>
            <a:off x="1401287" y="2125683"/>
            <a:ext cx="2630856" cy="3034146"/>
          </a:xfrm>
          <a:prstGeom prst="rect">
            <a:avLst/>
          </a:prstGeom>
        </p:spPr>
      </p:pic>
      <p:pic>
        <p:nvPicPr>
          <p:cNvPr id="19" name="Рисунок 18" descr="dc9a4cda379904e9fa00a9539a33a577.jpg"/>
          <p:cNvPicPr>
            <a:picLocks noChangeAspect="1"/>
          </p:cNvPicPr>
          <p:nvPr/>
        </p:nvPicPr>
        <p:blipFill>
          <a:blip r:embed="rId5" cstate="print"/>
          <a:srcRect l="11295" t="2944" r="18603"/>
          <a:stretch>
            <a:fillRect/>
          </a:stretch>
        </p:blipFill>
        <p:spPr>
          <a:xfrm flipH="1">
            <a:off x="7437957" y="2196457"/>
            <a:ext cx="2378424" cy="3189002"/>
          </a:xfrm>
          <a:prstGeom prst="rect">
            <a:avLst/>
          </a:prstGeom>
        </p:spPr>
      </p:pic>
      <p:pic>
        <p:nvPicPr>
          <p:cNvPr id="22" name="Рисунок 21" descr="2.jpg"/>
          <p:cNvPicPr>
            <a:picLocks noChangeAspect="1"/>
          </p:cNvPicPr>
          <p:nvPr/>
        </p:nvPicPr>
        <p:blipFill>
          <a:blip r:embed="rId3" cstate="print"/>
          <a:srcRect l="25659" t="8205" r="21618" b="3590"/>
          <a:stretch>
            <a:fillRect/>
          </a:stretch>
        </p:blipFill>
        <p:spPr>
          <a:xfrm>
            <a:off x="641268" y="1983179"/>
            <a:ext cx="724394" cy="4085112"/>
          </a:xfrm>
          <a:prstGeom prst="rect">
            <a:avLst/>
          </a:prstGeom>
        </p:spPr>
      </p:pic>
      <p:pic>
        <p:nvPicPr>
          <p:cNvPr id="23" name="Рисунок 2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452" y="1101169"/>
            <a:ext cx="953935" cy="32155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57846" y="285007"/>
            <a:ext cx="8731828" cy="1384995"/>
          </a:xfrm>
          <a:prstGeom prst="rect">
            <a:avLst/>
          </a:prstGeom>
          <a:noFill/>
          <a:effectLst>
            <a:outerShdw blurRad="50800" dist="38100" dir="5400000" sx="66000" sy="66000" algn="t" rotWithShape="0">
              <a:prstClr val="black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latin typeface="Times New Roman" pitchFamily="18" charset="0"/>
                <a:cs typeface="Times New Roman" pitchFamily="18" charset="0"/>
              </a:rPr>
              <a:t>Дизайнерское решение  читального дворика с интерактивной стойкой, дизайнерскими скамейками, клумбой и освещением</a:t>
            </a:r>
            <a:endParaRPr lang="ru-RU" sz="2800" dirty="0">
              <a:ln w="3175">
                <a:noFill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2.jpg"/>
          <p:cNvPicPr>
            <a:picLocks noChangeAspect="1"/>
          </p:cNvPicPr>
          <p:nvPr/>
        </p:nvPicPr>
        <p:blipFill>
          <a:blip r:embed="rId3" cstate="print"/>
          <a:srcRect l="25659" t="8205" r="21618" b="3590"/>
          <a:stretch>
            <a:fillRect/>
          </a:stretch>
        </p:blipFill>
        <p:spPr>
          <a:xfrm>
            <a:off x="9880271" y="2006929"/>
            <a:ext cx="724394" cy="4085112"/>
          </a:xfrm>
          <a:prstGeom prst="rect">
            <a:avLst/>
          </a:prstGeom>
        </p:spPr>
      </p:pic>
      <p:pic>
        <p:nvPicPr>
          <p:cNvPr id="13" name="Рисунок 12" descr="Интерактивная стой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7014" y="2230342"/>
            <a:ext cx="1946135" cy="18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7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клумб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4337" y="5572585"/>
            <a:ext cx="1599036" cy="1066024"/>
          </a:xfrm>
          <a:prstGeom prst="rect">
            <a:avLst/>
          </a:prstGeom>
        </p:spPr>
      </p:pic>
      <p:pic>
        <p:nvPicPr>
          <p:cNvPr id="25" name="Рисунок 24" descr="2.jpg"/>
          <p:cNvPicPr>
            <a:picLocks noChangeAspect="1"/>
          </p:cNvPicPr>
          <p:nvPr/>
        </p:nvPicPr>
        <p:blipFill rotWithShape="1">
          <a:blip r:embed="rId3" cstate="print"/>
          <a:srcRect l="31366" t="4753" r="20973" b="2142"/>
          <a:stretch/>
        </p:blipFill>
        <p:spPr>
          <a:xfrm>
            <a:off x="1274267" y="1481496"/>
            <a:ext cx="397042" cy="26143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pic>
        <p:nvPicPr>
          <p:cNvPr id="18" name="Рисунок 17" descr="dc9a4cda379904e9fa00a9539a33a577.jpg"/>
          <p:cNvPicPr>
            <a:picLocks noChangeAspect="1"/>
          </p:cNvPicPr>
          <p:nvPr/>
        </p:nvPicPr>
        <p:blipFill>
          <a:blip r:embed="rId5" cstate="print"/>
          <a:srcRect l="11295" t="2944" r="18603"/>
          <a:stretch>
            <a:fillRect/>
          </a:stretch>
        </p:blipFill>
        <p:spPr>
          <a:xfrm>
            <a:off x="124191" y="3855290"/>
            <a:ext cx="1595422" cy="18399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1287" y="33763"/>
            <a:ext cx="9772725" cy="1384995"/>
          </a:xfrm>
          <a:prstGeom prst="rect">
            <a:avLst/>
          </a:prstGeom>
          <a:noFill/>
          <a:effectLst>
            <a:outerShdw blurRad="50800" dist="38100" dir="5400000" sx="66000" sy="66000" algn="t" rotWithShape="0">
              <a:prstClr val="black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Дизайнерское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зоны  </a:t>
            </a:r>
            <a:endParaRPr lang="ru-RU" sz="2800" dirty="0" smtClean="0">
              <a:ln>
                <a:solidFill>
                  <a:sysClr val="windowText" lastClr="000000"/>
                </a:solidFill>
              </a:ln>
              <a:solidFill>
                <a:srgbClr val="161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 АРТ-объектом «Я ДОМА», дизайнерскими скамейками, клумбами и освещением</a:t>
            </a:r>
            <a:endParaRPr lang="ru-RU" sz="2800" dirty="0">
              <a:ln w="3175">
                <a:noFill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клумб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2779" y="5572585"/>
            <a:ext cx="1599036" cy="1066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613" y="1737182"/>
            <a:ext cx="8005447" cy="2296922"/>
          </a:xfrm>
          <a:prstGeom prst="rect">
            <a:avLst/>
          </a:prstGeom>
        </p:spPr>
      </p:pic>
      <p:pic>
        <p:nvPicPr>
          <p:cNvPr id="20" name="Рисунок 19" descr="2.jpg"/>
          <p:cNvPicPr>
            <a:picLocks noChangeAspect="1"/>
          </p:cNvPicPr>
          <p:nvPr/>
        </p:nvPicPr>
        <p:blipFill rotWithShape="1">
          <a:blip r:embed="rId3" cstate="print"/>
          <a:srcRect l="31366" t="4753" r="20973" b="2142"/>
          <a:stretch/>
        </p:blipFill>
        <p:spPr>
          <a:xfrm>
            <a:off x="9870886" y="1419726"/>
            <a:ext cx="397042" cy="2614378"/>
          </a:xfrm>
          <a:prstGeom prst="rect">
            <a:avLst/>
          </a:prstGeom>
        </p:spPr>
      </p:pic>
      <p:pic>
        <p:nvPicPr>
          <p:cNvPr id="17" name="Рисунок 16" descr="dc9a4cda379904e9fa00a9539a33a577.jpg"/>
          <p:cNvPicPr>
            <a:picLocks noChangeAspect="1"/>
          </p:cNvPicPr>
          <p:nvPr/>
        </p:nvPicPr>
        <p:blipFill>
          <a:blip r:embed="rId5" cstate="print"/>
          <a:srcRect l="11295" t="2944" r="18603"/>
          <a:stretch>
            <a:fillRect/>
          </a:stretch>
        </p:blipFill>
        <p:spPr>
          <a:xfrm flipH="1">
            <a:off x="9725060" y="3855290"/>
            <a:ext cx="1595422" cy="1839988"/>
          </a:xfrm>
          <a:prstGeom prst="rect">
            <a:avLst/>
          </a:prstGeom>
        </p:spPr>
      </p:pic>
      <p:pic>
        <p:nvPicPr>
          <p:cNvPr id="28" name="Рисунок 27" descr="2.jpg"/>
          <p:cNvPicPr>
            <a:picLocks noChangeAspect="1"/>
          </p:cNvPicPr>
          <p:nvPr/>
        </p:nvPicPr>
        <p:blipFill rotWithShape="1">
          <a:blip r:embed="rId3" cstate="print"/>
          <a:srcRect l="31366" t="4753" r="20973" b="2142"/>
          <a:stretch/>
        </p:blipFill>
        <p:spPr>
          <a:xfrm>
            <a:off x="1910773" y="4243622"/>
            <a:ext cx="397042" cy="2614378"/>
          </a:xfrm>
          <a:prstGeom prst="rect">
            <a:avLst/>
          </a:prstGeom>
        </p:spPr>
      </p:pic>
      <p:pic>
        <p:nvPicPr>
          <p:cNvPr id="29" name="Рисунок 28" descr="2.jpg"/>
          <p:cNvPicPr>
            <a:picLocks noChangeAspect="1"/>
          </p:cNvPicPr>
          <p:nvPr/>
        </p:nvPicPr>
        <p:blipFill rotWithShape="1">
          <a:blip r:embed="rId3" cstate="print"/>
          <a:srcRect l="31366" t="4753" r="20973" b="2142"/>
          <a:stretch/>
        </p:blipFill>
        <p:spPr>
          <a:xfrm>
            <a:off x="8938337" y="4167863"/>
            <a:ext cx="397042" cy="26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7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клумб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5107027"/>
            <a:ext cx="2297373" cy="1531582"/>
          </a:xfrm>
          <a:prstGeom prst="rect">
            <a:avLst/>
          </a:prstGeom>
        </p:spPr>
      </p:pic>
      <p:pic>
        <p:nvPicPr>
          <p:cNvPr id="25" name="Рисунок 24" descr="2.jpg"/>
          <p:cNvPicPr>
            <a:picLocks noChangeAspect="1"/>
          </p:cNvPicPr>
          <p:nvPr/>
        </p:nvPicPr>
        <p:blipFill rotWithShape="1">
          <a:blip r:embed="rId3" cstate="print"/>
          <a:srcRect l="31366" t="4753" r="20973" b="2142"/>
          <a:stretch/>
        </p:blipFill>
        <p:spPr>
          <a:xfrm>
            <a:off x="1274267" y="1481496"/>
            <a:ext cx="397042" cy="26143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1287" y="33763"/>
            <a:ext cx="9772725" cy="1384995"/>
          </a:xfrm>
          <a:prstGeom prst="rect">
            <a:avLst/>
          </a:prstGeom>
          <a:noFill/>
          <a:effectLst>
            <a:outerShdw blurRad="50800" dist="38100" dir="5400000" sx="66000" sy="66000" algn="t" rotWithShape="0">
              <a:prstClr val="black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Дизайнерское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зоны  </a:t>
            </a:r>
            <a:endParaRPr lang="ru-RU" sz="2800" dirty="0" smtClean="0">
              <a:ln>
                <a:solidFill>
                  <a:sysClr val="windowText" lastClr="000000"/>
                </a:solidFill>
              </a:ln>
              <a:solidFill>
                <a:srgbClr val="161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 АРТ-объектом «МОГУ ВСЁ»,</a:t>
            </a:r>
          </a:p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61D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садовыми скамейками, клумбой и освещением</a:t>
            </a:r>
            <a:endParaRPr lang="ru-RU" sz="2800" dirty="0">
              <a:ln w="3175">
                <a:noFill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353" y="1664208"/>
            <a:ext cx="5982209" cy="3364992"/>
          </a:xfrm>
          <a:prstGeom prst="rect">
            <a:avLst/>
          </a:prstGeom>
        </p:spPr>
      </p:pic>
      <p:pic>
        <p:nvPicPr>
          <p:cNvPr id="1026" name="Picture 2" descr="Скамейка уличная Лондон Сосна 2,0 м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03" y="4243622"/>
            <a:ext cx="1870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Скамейка уличная Лондон Сосна 2,0 м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2728" y="4095874"/>
            <a:ext cx="1870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WhatsApp Image 2024-08-20 at 17.16.47.jpeg"/>
          <p:cNvPicPr>
            <a:picLocks noChangeAspect="1"/>
          </p:cNvPicPr>
          <p:nvPr/>
        </p:nvPicPr>
        <p:blipFill>
          <a:blip r:embed="rId7" cstate="print"/>
          <a:srcRect l="11561" t="18577" r="24185" b="18182"/>
          <a:stretch>
            <a:fillRect/>
          </a:stretch>
        </p:blipFill>
        <p:spPr>
          <a:xfrm>
            <a:off x="5167312" y="2914848"/>
            <a:ext cx="1857375" cy="10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3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4-08-20 at 17.16.47.jpeg"/>
          <p:cNvPicPr>
            <a:picLocks noChangeAspect="1"/>
          </p:cNvPicPr>
          <p:nvPr/>
        </p:nvPicPr>
        <p:blipFill>
          <a:blip r:embed="rId2" cstate="print"/>
          <a:srcRect l="11561" t="18577" r="24185" b="18182"/>
          <a:stretch>
            <a:fillRect/>
          </a:stretch>
        </p:blipFill>
        <p:spPr>
          <a:xfrm>
            <a:off x="725941" y="922762"/>
            <a:ext cx="1857375" cy="1028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7" y="489857"/>
            <a:ext cx="391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МАФ и </a:t>
            </a:r>
            <a:r>
              <a:rPr lang="ru-RU" dirty="0" err="1" smtClean="0"/>
              <a:t>Арт-объекты</a:t>
            </a:r>
            <a:endParaRPr lang="ru-RU" dirty="0"/>
          </a:p>
        </p:txBody>
      </p:sp>
      <p:pic>
        <p:nvPicPr>
          <p:cNvPr id="4" name="Рисунок 3" descr="WhatsApp Image 2024-08-20 at 17.16.47 (1).jpeg"/>
          <p:cNvPicPr>
            <a:picLocks noChangeAspect="1"/>
          </p:cNvPicPr>
          <p:nvPr/>
        </p:nvPicPr>
        <p:blipFill>
          <a:blip r:embed="rId3" cstate="print"/>
          <a:srcRect l="4412"/>
          <a:stretch>
            <a:fillRect/>
          </a:stretch>
        </p:blipFill>
        <p:spPr>
          <a:xfrm>
            <a:off x="696686" y="2301200"/>
            <a:ext cx="1761852" cy="735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rcRect l="10413" r="19675"/>
          <a:stretch/>
        </p:blipFill>
        <p:spPr>
          <a:xfrm>
            <a:off x="853031" y="3286397"/>
            <a:ext cx="1189537" cy="1417320"/>
          </a:xfrm>
          <a:prstGeom prst="rect">
            <a:avLst/>
          </a:prstGeom>
        </p:spPr>
      </p:pic>
      <p:pic>
        <p:nvPicPr>
          <p:cNvPr id="6" name="Рисунок 5" descr="Скамейка.bmp"/>
          <p:cNvPicPr>
            <a:picLocks noChangeAspect="1"/>
          </p:cNvPicPr>
          <p:nvPr/>
        </p:nvPicPr>
        <p:blipFill>
          <a:blip r:embed="rId5" cstate="print"/>
          <a:srcRect l="32504" t="63641" r="46660" b="5822"/>
          <a:stretch>
            <a:fillRect/>
          </a:stretch>
        </p:blipFill>
        <p:spPr>
          <a:xfrm>
            <a:off x="812586" y="5058046"/>
            <a:ext cx="1488141" cy="1226821"/>
          </a:xfrm>
          <a:prstGeom prst="rect">
            <a:avLst/>
          </a:prstGeom>
        </p:spPr>
      </p:pic>
      <p:pic>
        <p:nvPicPr>
          <p:cNvPr id="8" name="Рисунок 7" descr="клумба.jpg"/>
          <p:cNvPicPr>
            <a:picLocks noChangeAspect="1"/>
          </p:cNvPicPr>
          <p:nvPr/>
        </p:nvPicPr>
        <p:blipFill>
          <a:blip r:embed="rId6" cstate="print"/>
          <a:srcRect l="8584" t="7296" r="7010" b="8584"/>
          <a:stretch>
            <a:fillRect/>
          </a:stretch>
        </p:blipFill>
        <p:spPr>
          <a:xfrm>
            <a:off x="6157913" y="1956028"/>
            <a:ext cx="1857374" cy="1247774"/>
          </a:xfrm>
          <a:prstGeom prst="rect">
            <a:avLst/>
          </a:prstGeom>
        </p:spPr>
      </p:pic>
      <p:pic>
        <p:nvPicPr>
          <p:cNvPr id="9" name="Рисунок 8" descr="Интерактивная стой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5268" y="3515694"/>
            <a:ext cx="1504950" cy="1415925"/>
          </a:xfrm>
          <a:prstGeom prst="rect">
            <a:avLst/>
          </a:prstGeom>
        </p:spPr>
      </p:pic>
      <p:pic>
        <p:nvPicPr>
          <p:cNvPr id="10" name="Picture 2" descr="214_original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3249" y="1015092"/>
            <a:ext cx="1687216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5857" y="1295400"/>
            <a:ext cx="2513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Арт</a:t>
            </a:r>
            <a:r>
              <a:rPr lang="ru-RU" sz="1600" dirty="0" smtClean="0"/>
              <a:t> –объект</a:t>
            </a:r>
          </a:p>
          <a:p>
            <a:r>
              <a:rPr lang="ru-RU" sz="1600" dirty="0" smtClean="0"/>
              <a:t>Размеры: 200х400х50 см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764971" y="2514600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Арт-объект</a:t>
            </a:r>
            <a:endParaRPr lang="ru-RU" sz="1600" dirty="0" smtClean="0"/>
          </a:p>
          <a:p>
            <a:r>
              <a:rPr lang="ru-RU" sz="1600" dirty="0" smtClean="0"/>
              <a:t>Размеры: 200х1400х60 см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6743" y="3352800"/>
            <a:ext cx="3265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Скамейка с навесом Филигран</a:t>
            </a:r>
          </a:p>
          <a:p>
            <a:r>
              <a:rPr lang="ru-RU" sz="1600" dirty="0" smtClean="0"/>
              <a:t>Сосна, цвет </a:t>
            </a:r>
            <a:r>
              <a:rPr lang="ru-RU" sz="1600" dirty="0" err="1" smtClean="0"/>
              <a:t>Венге</a:t>
            </a:r>
            <a:endParaRPr lang="ru-RU" sz="1600" dirty="0" smtClean="0"/>
          </a:p>
          <a:p>
            <a:r>
              <a:rPr lang="ru-RU" sz="1600" dirty="0" smtClean="0"/>
              <a:t>Материал: Корпус металл,  </a:t>
            </a:r>
          </a:p>
          <a:p>
            <a:r>
              <a:rPr lang="ru-RU" sz="1600" dirty="0" smtClean="0"/>
              <a:t>Сидение деревянное- цвет </a:t>
            </a:r>
            <a:r>
              <a:rPr lang="ru-RU" sz="1600" dirty="0" err="1" smtClean="0"/>
              <a:t>Венге</a:t>
            </a:r>
            <a:endParaRPr lang="ru-RU" sz="1600" dirty="0" smtClean="0"/>
          </a:p>
          <a:p>
            <a:r>
              <a:rPr lang="ru-RU" sz="1600" dirty="0" smtClean="0"/>
              <a:t>Размеры: 220х200х60 см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5148944"/>
            <a:ext cx="2917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Скамейка уличная «Лондон»</a:t>
            </a:r>
          </a:p>
          <a:p>
            <a:r>
              <a:rPr lang="ru-RU" sz="1600" dirty="0" smtClean="0"/>
              <a:t>Материал: Каркас металл, </a:t>
            </a:r>
          </a:p>
          <a:p>
            <a:r>
              <a:rPr lang="ru-RU" sz="1600" dirty="0" smtClean="0"/>
              <a:t>Сидение: сосна, цвет </a:t>
            </a:r>
            <a:r>
              <a:rPr lang="ru-RU" sz="1600" dirty="0" err="1" smtClean="0"/>
              <a:t>Венге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0" y="990601"/>
            <a:ext cx="2350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Ограждение газонное</a:t>
            </a:r>
          </a:p>
          <a:p>
            <a:r>
              <a:rPr lang="ru-RU" sz="1600" dirty="0" smtClean="0"/>
              <a:t>Размеры: 50х200 см</a:t>
            </a:r>
          </a:p>
          <a:p>
            <a:r>
              <a:rPr lang="ru-RU" sz="1600" dirty="0" smtClean="0"/>
              <a:t>Столбы 40х20х1000 мм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207829" y="1937657"/>
            <a:ext cx="4328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Скамейка-вазон круглая,</a:t>
            </a:r>
          </a:p>
          <a:p>
            <a:r>
              <a:rPr lang="ru-RU" sz="1600" dirty="0" smtClean="0"/>
              <a:t>Диаметром 80 см, высотой 65 см</a:t>
            </a:r>
          </a:p>
          <a:p>
            <a:r>
              <a:rPr lang="ru-RU" sz="1600" dirty="0" smtClean="0"/>
              <a:t>Материал: </a:t>
            </a:r>
            <a:r>
              <a:rPr lang="ru-RU" sz="1600" dirty="0" err="1" smtClean="0"/>
              <a:t>фибробетон</a:t>
            </a:r>
            <a:r>
              <a:rPr lang="ru-RU" sz="1600" dirty="0" smtClean="0"/>
              <a:t> с натуральным</a:t>
            </a:r>
          </a:p>
          <a:p>
            <a:r>
              <a:rPr lang="ru-RU" sz="1600" dirty="0" smtClean="0"/>
              <a:t>заполнителем мрамор или гранит</a:t>
            </a:r>
          </a:p>
          <a:p>
            <a:r>
              <a:rPr lang="ru-RU" sz="1600" dirty="0" smtClean="0"/>
              <a:t>Металлические 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273143" y="3222171"/>
            <a:ext cx="39188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Стойка интерактивная: каркас</a:t>
            </a:r>
          </a:p>
          <a:p>
            <a:r>
              <a:rPr lang="ru-RU" sz="1600" dirty="0" smtClean="0"/>
              <a:t> </a:t>
            </a:r>
            <a:r>
              <a:rPr lang="ru-RU" sz="1600" dirty="0" err="1" smtClean="0"/>
              <a:t>металлопрофильная</a:t>
            </a:r>
            <a:r>
              <a:rPr lang="ru-RU" sz="1600" dirty="0" smtClean="0"/>
              <a:t> труба, </a:t>
            </a:r>
          </a:p>
          <a:p>
            <a:r>
              <a:rPr lang="ru-RU" sz="1600" dirty="0" smtClean="0"/>
              <a:t>толщиной 2 мм, размер 170х240х30 см</a:t>
            </a:r>
          </a:p>
          <a:p>
            <a:r>
              <a:rPr lang="ru-RU" sz="1600" dirty="0" smtClean="0"/>
              <a:t>Корпус и боковые стойки, </a:t>
            </a:r>
          </a:p>
          <a:p>
            <a:r>
              <a:rPr lang="ru-RU" sz="1600" dirty="0" smtClean="0"/>
              <a:t>задняя стенка гладкий оцинкованный лист,</a:t>
            </a:r>
          </a:p>
          <a:p>
            <a:r>
              <a:rPr lang="ru-RU" sz="1600" dirty="0" smtClean="0"/>
              <a:t>окрашенный, цвет – слоновая  кость, </a:t>
            </a:r>
          </a:p>
          <a:p>
            <a:r>
              <a:rPr lang="ru-RU" sz="1600" dirty="0" smtClean="0"/>
              <a:t>Фасад (2 верхние полки) размер 100 х240 см</a:t>
            </a:r>
          </a:p>
          <a:p>
            <a:pPr>
              <a:buFontTx/>
              <a:buChar char="-"/>
            </a:pPr>
            <a:r>
              <a:rPr lang="ru-RU" sz="1600" dirty="0" smtClean="0"/>
              <a:t>Оргстекло 10 мм, дверки 60х60 с ручкой</a:t>
            </a:r>
          </a:p>
          <a:p>
            <a:r>
              <a:rPr lang="ru-RU" sz="1600" dirty="0" smtClean="0"/>
              <a:t> и замком 2 </a:t>
            </a:r>
            <a:r>
              <a:rPr lang="ru-RU" sz="1600" dirty="0" err="1" smtClean="0"/>
              <a:t>шт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9784" y="316298"/>
            <a:ext cx="872923" cy="1097052"/>
          </a:xfrm>
          <a:prstGeom prst="rect">
            <a:avLst/>
          </a:prstGeom>
        </p:spPr>
      </p:pic>
      <p:pic>
        <p:nvPicPr>
          <p:cNvPr id="3" name="Рисунок 2" descr="старфй город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rcRect/>
          <a:stretch>
            <a:fillRect/>
          </a:stretch>
        </p:blipFill>
        <p:spPr bwMode="auto">
          <a:xfrm>
            <a:off x="825817" y="685528"/>
            <a:ext cx="1853565" cy="69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xdr="http://schemas.openxmlformats.org/drawingml/2006/spreadsheetDrawing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xdr="http://schemas.openxmlformats.org/drawingml/2006/spreadsheetDrawi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4" cstate="print"/>
          <a:srcRect l="18597" t="7241" r="15730" b="4138"/>
          <a:stretch>
            <a:fillRect/>
          </a:stretch>
        </p:blipFill>
        <p:spPr>
          <a:xfrm>
            <a:off x="1120271" y="1484539"/>
            <a:ext cx="785685" cy="2096861"/>
          </a:xfrm>
          <a:prstGeom prst="rect">
            <a:avLst/>
          </a:prstGeom>
        </p:spPr>
      </p:pic>
      <p:pic>
        <p:nvPicPr>
          <p:cNvPr id="5" name="Рисунок 4" descr="https://st-ver.ru/upload/ammina.optimizer/jpg/q80/upload/iblock/eec/eec8c99b8e80470e89533f7c09a2cf7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139" y="3594325"/>
            <a:ext cx="182057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78629" y="674914"/>
            <a:ext cx="6879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Тротуарная плитка Брусчатка «Старый город», толщина 65 мм</a:t>
            </a:r>
          </a:p>
          <a:p>
            <a:r>
              <a:rPr lang="ru-RU" dirty="0" smtClean="0"/>
              <a:t>Размеры, мм -172х115, 115х115, 115х57, цвет – бежевый гранит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98371" y="1796143"/>
            <a:ext cx="567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Парковый светильник для уличного освещения </a:t>
            </a:r>
            <a:endParaRPr lang="en-US" dirty="0" smtClean="0"/>
          </a:p>
          <a:p>
            <a:r>
              <a:rPr lang="en-US" dirty="0" smtClean="0"/>
              <a:t>Classic LED 70 OPL 3000 K</a:t>
            </a:r>
            <a:r>
              <a:rPr lang="ru-RU" dirty="0" smtClean="0"/>
              <a:t>, размеры 475х475х790 см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74571" y="3472543"/>
            <a:ext cx="581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Бордюр тротуарный (садовый) </a:t>
            </a:r>
            <a:r>
              <a:rPr lang="ru-RU" dirty="0" err="1" smtClean="0"/>
              <a:t>вибропрессованный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Размер: 1000х200х80 мм</a:t>
            </a:r>
          </a:p>
          <a:p>
            <a:r>
              <a:rPr lang="ru-RU" dirty="0" smtClean="0"/>
              <a:t>Цвет: серый бетон</a:t>
            </a:r>
            <a:endParaRPr lang="ru-RU" dirty="0"/>
          </a:p>
        </p:txBody>
      </p:sp>
      <p:pic>
        <p:nvPicPr>
          <p:cNvPr id="9" name="Рисунок 8" descr="урн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6291" y="5301343"/>
            <a:ext cx="1127988" cy="11321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0514" y="5312229"/>
            <a:ext cx="6747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Урна УМ-4, каркас – металл, покрытие – порошковая краска, </a:t>
            </a:r>
          </a:p>
          <a:p>
            <a:r>
              <a:rPr lang="ru-RU" dirty="0" smtClean="0"/>
              <a:t>вместимость 50 л диаметр – 53 см, высота – 77 см, </a:t>
            </a:r>
          </a:p>
          <a:p>
            <a:r>
              <a:rPr lang="ru-RU" dirty="0" smtClean="0"/>
              <a:t>Обшивка из бруса, съемное оцинкованное ведро в </a:t>
            </a:r>
            <a:r>
              <a:rPr lang="ru-RU" dirty="0" err="1" smtClean="0"/>
              <a:t>комлекте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1302</TotalTime>
  <Words>288</Words>
  <Application>Microsoft Office PowerPoint</Application>
  <PresentationFormat>Произвольный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  ПРОЕКТ                                                            «Я ДОМА»  территория чтения и общения   р.п. Нововаршавка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общественной территории центральной части р.п.Нововаршавка Нововаршавского района Омской области</dc:title>
  <dc:creator>User Windows</dc:creator>
  <cp:lastModifiedBy>Architect-03</cp:lastModifiedBy>
  <cp:revision>101</cp:revision>
  <dcterms:created xsi:type="dcterms:W3CDTF">2023-07-10T07:13:20Z</dcterms:created>
  <dcterms:modified xsi:type="dcterms:W3CDTF">2024-08-26T06:54:20Z</dcterms:modified>
</cp:coreProperties>
</file>